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0371D-C135-4F1B-BFCE-3C57F4F51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73B084-5D68-4F92-8262-DB3FB9439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B0D2EB-1FA5-481D-AC9C-F047AE7F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E57720-6916-4595-AE22-7D13E15D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85029A-4B56-41E8-95F1-F0D58C410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957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0B8D05-00DD-44D1-9F44-10D15A7A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FD5084-5777-4732-9B9C-177F8D42A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1DABF3-4A31-41A9-8359-CD5F3227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B3AC76-E497-41AD-9302-87ADDFDB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8A3C24-8B21-4FCE-AF20-8C1C9CC8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34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BD5FE0D-1987-4A2F-9BA2-740F1D2A0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04D8667-8D61-4B21-A21C-A232CCCFB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C2C51B-1D50-43B3-BFEE-038F0558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8F3A07-7C8F-4A78-A8DC-36924266D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C2B069-25CB-4F92-A9F1-96E7C5AE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30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24F76-D87F-4A21-867A-46958E26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64CD66-B35E-4645-97D4-309056F29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703503-53E2-4C4B-A2FA-2F29E53A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92BC4A-BE48-44F8-B9CF-1D45C236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308BCA-D3AD-4499-8C1C-09DF5FF3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91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12BE95-CC46-40AD-A6A4-E880023D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6922C0-5592-451E-ABC2-AC39634F2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69E3EF-4203-43E6-A45E-0D09C71EC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B75E8E-330C-4587-8A16-84A29FF41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62513-08DE-45BC-B34D-B4F420D1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08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D3725-DA55-4176-A27A-EDBB5B08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805A8B-F07D-406F-A14C-C6550627C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4AA7B4-C626-4EAC-AA52-E03B83D5D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D9ADCD-70AF-41C3-ACC9-D0190B597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7846BD-F7F4-4EEB-A3E5-A039E640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0937D4-8C1D-4426-9C5F-B1B50021F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529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03A1C-1204-4200-B0DF-509ACF67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A9C423-5A19-4E64-8ACE-9481B14E0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2382F3-C086-4E0D-AE6B-CDA544C91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2B0F8C-A324-4DD9-B880-E9AF72627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134CEA5-9071-48A4-B0BE-D34F07348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BC6FDD-B7B7-43A5-8001-FF6E989B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BDE37C0-2CD8-459F-806B-E5FDBD09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75D54-8F87-4A33-9F68-ABC0E8C1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11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81392-5673-41D8-8EB3-0B717FB3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999E22-5E9F-4366-B4E3-B8CEF031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094C7B-0527-46F0-AEE4-464DE284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B9FB6B-F2B4-4DBD-AD84-50325AA4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601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8E2B6A2-DD11-4E7A-80D6-214EC536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367D1E3-1F89-40E0-A17B-E5228519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B90524-0007-4420-8FB1-C64E8D54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38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F0220-9278-4E23-A4C9-68F8E7EE0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EB85B4-60BC-476C-800F-5D492DB4F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4EDBC7-2EF6-4D31-A86D-AA634C030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64BF68-37EF-4ABD-93A9-42991668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1641360-2885-48B3-BE38-01B06124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03A080-B9A3-4BF7-A730-F148ED52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57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EF007-47C7-438C-A515-0C5D423A2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705FFB6-66CB-4635-BE2A-47E226797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F68C03-D6CC-4163-A4C4-EF7C2018B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B248D3-E1A3-48FB-97E6-299BCBC4E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8E1530-10AD-4AD5-BAC4-99A4A2A8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991959-3F33-4746-9DFC-E1F2253D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05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2535E7-F256-4DBF-82B6-3C5E17EF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95AA1B-5DB4-43AA-9171-A7CF7A3AE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4E67E4-555B-4E99-AB45-B1E35D167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6FA39-5DCC-4872-BB8A-318F4D366ABE}" type="datetimeFigureOut">
              <a:rPr lang="de-DE" smtClean="0"/>
              <a:t>07.08.2018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CF6341-988D-4FA9-8E74-D8C492EBC2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3D0C36-254B-4392-9CB2-4AA49E330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49B9-511C-4FCA-B098-95F165FC13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7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42CCA05-5CC8-4A03-A6A7-873A2F5C9C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74480" cy="6880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A0C21F5-7831-4076-B44F-55157B18F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82" y="-250825"/>
            <a:ext cx="96932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80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c//m//t - Benutzer</dc:creator>
  <cp:lastModifiedBy>c//m//t - Benutzer</cp:lastModifiedBy>
  <cp:revision>6</cp:revision>
  <dcterms:created xsi:type="dcterms:W3CDTF">2018-08-07T06:53:40Z</dcterms:created>
  <dcterms:modified xsi:type="dcterms:W3CDTF">2018-08-07T08:43:36Z</dcterms:modified>
</cp:coreProperties>
</file>